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5" r:id="rId5"/>
    <p:sldId id="1146" r:id="rId6"/>
    <p:sldId id="1147" r:id="rId7"/>
    <p:sldId id="1148" r:id="rId8"/>
    <p:sldId id="1143" r:id="rId9"/>
    <p:sldId id="1149" r:id="rId10"/>
    <p:sldId id="1150" r:id="rId11"/>
    <p:sldId id="1151" r:id="rId12"/>
    <p:sldId id="1152" r:id="rId13"/>
    <p:sldId id="1153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 with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7034" y="3564390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doing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考查动名词。句意：有时候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有可能一个搭子在一起做了某事之后就成了知心朋友。分析句子结构可知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后使用动名词形式。故填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64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8622" y="3587347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However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 with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永远记住不要和一个搭子走得太近。根据句意可知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后面有逗号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句首单词的首字母大写。故填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86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 with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604599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health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考查名词。句意：安全和健康第一。根据句意可知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安全和健康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5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99088"/>
            <a:ext cx="11485848" cy="39181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1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空时态陷阱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时间标志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明确提示一般过去时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勿用原形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空比较级遗漏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暗示空处需用比较级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勿用原级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空介词缺失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易漏填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并错填为代词如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后接句子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,because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后接名词短语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空转折误用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可能成好友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与下句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别太亲近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存在强烈的语义转折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后加逗号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8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2443" y="1700808"/>
            <a:ext cx="131381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2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主要介绍了中国年轻人中流行的一种社交趋势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26" y="957282"/>
            <a:ext cx="10627066" cy="111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“travelling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getting more and more popular with young people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comes from the Shanghai dialect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talk about card-playing friends a few years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take part in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because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036569"/>
            <a:ext cx="612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这个词来自上海方言。根据句意可知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此处表特指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应用定冠词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句首单词的首字母大写。故填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“travelling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getting more and more popular with young people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comes from the Shanghai dialect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talk about card-playing friends a few years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take part in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because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036569"/>
            <a:ext cx="683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used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考查动词。句意：几年前人们第一次用它来谈论打牌的朋友。根据句意可知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句子为一般过去时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所以动词用过去式。故填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8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“travelling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getting more and more popular with young people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comes from the Shanghai dialect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talk about card-playing friends a few years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take part in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because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3232" y="4041632"/>
            <a:ext cx="1149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activities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考查名词。句意：现在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它指的是一起参加一些活动的伙伴。根据前面的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此处应用名词复数。故填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9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“travelling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getting more and more popular with young people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comes from the Shanghai dialect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talk about card-playing friends a few years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take part in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because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3232" y="4041632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easier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考查形容词比较级。句意：搭子让他们的社交生活更加轻松、舒适。根据句意可知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更加轻松、舒适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应用形容词的比较级。故填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26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“eating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“travelling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 new social trend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社交趋势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getting more and more popular with young people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comes from the Shanghai dialect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first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talk about card-playing friends a few years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means the partners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同伴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take part in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new way for people to share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their social life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need to accommodate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because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interests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don’t need to care too much about each other like close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402678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of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考查固定搭配。句意：一个搭子不需要因为兴趣爱好不同而迁就另一个。根据句子结构可知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1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 with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7034" y="3564390"/>
            <a:ext cx="2529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Though/Although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考查连词。句意：虽然很多人喜欢搭子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但事实上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也有一些危险。根据句意可知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句首单词的首字母大写。故填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 people like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 fact, there are some dangers with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also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meet him or her in public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in the park and let your parents know where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close friend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remember not to get too close to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7034" y="3564390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have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考查动词不定式。句意：所以如果你也想有一个搭子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坚持在公共场合见他或她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比如在公园里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并让你的父母知道你在哪里。根据句意可知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want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2003</Words>
  <Application>Microsoft Office PowerPoint</Application>
  <PresentationFormat>自定义</PresentationFormat>
  <Paragraphs>47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446</cp:revision>
  <dcterms:created xsi:type="dcterms:W3CDTF">2020-11-06T05:24:00Z</dcterms:created>
  <dcterms:modified xsi:type="dcterms:W3CDTF">2025-09-17T15:50:35Z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